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63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50E0F-81F8-4B11-A6E2-325B016446DA}" v="4" dt="2024-03-08T13:43:01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Donoso" userId="b12cbdd3-9841-4bb9-9c26-7e90eced9c47" providerId="ADAL" clId="{C2C05ED2-46FD-4846-9023-E005594607B5}"/>
    <pc:docChg chg="custSel modSld">
      <pc:chgData name="Jonathan Donoso" userId="b12cbdd3-9841-4bb9-9c26-7e90eced9c47" providerId="ADAL" clId="{C2C05ED2-46FD-4846-9023-E005594607B5}" dt="2023-03-14T21:14:10.597" v="77" actId="20577"/>
      <pc:docMkLst>
        <pc:docMk/>
      </pc:docMkLst>
      <pc:sldChg chg="modSp mod">
        <pc:chgData name="Jonathan Donoso" userId="b12cbdd3-9841-4bb9-9c26-7e90eced9c47" providerId="ADAL" clId="{C2C05ED2-46FD-4846-9023-E005594607B5}" dt="2023-03-14T21:14:10.597" v="77" actId="20577"/>
        <pc:sldMkLst>
          <pc:docMk/>
          <pc:sldMk cId="192515395" sldId="763"/>
        </pc:sldMkLst>
        <pc:graphicFrameChg chg="mod modGraphic">
          <ac:chgData name="Jonathan Donoso" userId="b12cbdd3-9841-4bb9-9c26-7e90eced9c47" providerId="ADAL" clId="{C2C05ED2-46FD-4846-9023-E005594607B5}" dt="2023-03-14T21:14:10.597" v="77" actId="20577"/>
          <ac:graphicFrameMkLst>
            <pc:docMk/>
            <pc:sldMk cId="192515395" sldId="763"/>
            <ac:graphicFrameMk id="3" creationId="{7C0209CF-0A12-4CE5-9E9E-9A0F942AFD87}"/>
          </ac:graphicFrameMkLst>
        </pc:graphicFrameChg>
      </pc:sldChg>
    </pc:docChg>
  </pc:docChgLst>
  <pc:docChgLst>
    <pc:chgData name="Jonathan Donoso" userId="b12cbdd3-9841-4bb9-9c26-7e90eced9c47" providerId="ADAL" clId="{DDA50E0F-81F8-4B11-A6E2-325B016446DA}"/>
    <pc:docChg chg="custSel modSld">
      <pc:chgData name="Jonathan Donoso" userId="b12cbdd3-9841-4bb9-9c26-7e90eced9c47" providerId="ADAL" clId="{DDA50E0F-81F8-4B11-A6E2-325B016446DA}" dt="2024-03-08T13:43:04.826" v="20" actId="1076"/>
      <pc:docMkLst>
        <pc:docMk/>
      </pc:docMkLst>
      <pc:sldChg chg="addSp delSp modSp mod">
        <pc:chgData name="Jonathan Donoso" userId="b12cbdd3-9841-4bb9-9c26-7e90eced9c47" providerId="ADAL" clId="{DDA50E0F-81F8-4B11-A6E2-325B016446DA}" dt="2024-03-08T13:43:04.826" v="20" actId="1076"/>
        <pc:sldMkLst>
          <pc:docMk/>
          <pc:sldMk cId="192515395" sldId="763"/>
        </pc:sldMkLst>
        <pc:spChg chg="mod">
          <ac:chgData name="Jonathan Donoso" userId="b12cbdd3-9841-4bb9-9c26-7e90eced9c47" providerId="ADAL" clId="{DDA50E0F-81F8-4B11-A6E2-325B016446DA}" dt="2024-03-07T20:35:26.824" v="13" actId="1036"/>
          <ac:spMkLst>
            <pc:docMk/>
            <pc:sldMk cId="192515395" sldId="763"/>
            <ac:spMk id="7" creationId="{00000000-0000-0000-0000-000000000000}"/>
          </ac:spMkLst>
        </pc:spChg>
        <pc:graphicFrameChg chg="add del mod">
          <ac:chgData name="Jonathan Donoso" userId="b12cbdd3-9841-4bb9-9c26-7e90eced9c47" providerId="ADAL" clId="{DDA50E0F-81F8-4B11-A6E2-325B016446DA}" dt="2024-03-08T13:42:41.640" v="15" actId="478"/>
          <ac:graphicFrameMkLst>
            <pc:docMk/>
            <pc:sldMk cId="192515395" sldId="763"/>
            <ac:graphicFrameMk id="2" creationId="{135C8150-7384-01B6-78E9-F6D4ECD903F9}"/>
          </ac:graphicFrameMkLst>
        </pc:graphicFrameChg>
        <pc:graphicFrameChg chg="add mod">
          <ac:chgData name="Jonathan Donoso" userId="b12cbdd3-9841-4bb9-9c26-7e90eced9c47" providerId="ADAL" clId="{DDA50E0F-81F8-4B11-A6E2-325B016446DA}" dt="2024-03-08T13:43:04.826" v="20" actId="1076"/>
          <ac:graphicFrameMkLst>
            <pc:docMk/>
            <pc:sldMk cId="192515395" sldId="763"/>
            <ac:graphicFrameMk id="3" creationId="{60D03C74-CDEF-BC4C-B6DD-AA314C1C2340}"/>
          </ac:graphicFrameMkLst>
        </pc:graphicFrameChg>
        <pc:graphicFrameChg chg="del modGraphic">
          <ac:chgData name="Jonathan Donoso" userId="b12cbdd3-9841-4bb9-9c26-7e90eced9c47" providerId="ADAL" clId="{DDA50E0F-81F8-4B11-A6E2-325B016446DA}" dt="2024-03-07T20:35:20.515" v="1" actId="478"/>
          <ac:graphicFrameMkLst>
            <pc:docMk/>
            <pc:sldMk cId="192515395" sldId="763"/>
            <ac:graphicFrameMk id="3" creationId="{7C0209CF-0A12-4CE5-9E9E-9A0F942AFD8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9A87-5C49-4D4B-88C0-0AF218A43A9C}" type="datetimeFigureOut">
              <a:rPr lang="es-CL" smtClean="0"/>
              <a:t>08-03-2024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B28E2-CC9C-4F2C-92AA-ADAC45C01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542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Tabla copiada como imagen – Cambiar para alinear formato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5E7A4-CD98-470C-8ABB-5B8283E9163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8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680B-B56D-4CA2-ADE6-21057946AFF3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F49A-DCD0-461C-8EB2-06FD14D670B6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3422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3092-B667-4B50-8167-6AE3319E6EC4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AFB7-66B1-49F3-8852-8F59EA683F4D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75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EF4A-A408-4293-894C-F4848939C3BA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2E59-FC49-4738-9A68-3037CE66923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0145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D656-3257-4A09-8B9C-229383781F74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EBE9-A332-416A-8174-3B14C39FCE4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7521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0B65-F550-447C-BCB5-97AB098A8EB2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D88E-EA95-4F33-B3DA-0A00481D797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973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B60E-223F-4992-9D09-FEAA1828009F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600A-830B-4BF1-B1B4-EC87A78931F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991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9F2E-978E-46FD-9AFA-FFD466C5E422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D536-FE5F-4D79-8E73-A4830AE7ED7A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991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B212-881A-4D0F-8B74-8AFDFC8C79DC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525F-C9F5-4B24-AFBF-32885A821FCD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5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F3E4-5531-44F4-9C36-F998E3AABE6B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0D2DB-0AB5-43F7-AE00-C6F8F509463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4846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2DAD-8571-4EA9-8349-997073EF5F63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0398-3E9D-43D5-BE79-F29FCE42FE6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313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FA9BA-281D-4F31-833B-0BD3C0B98024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28C0-E33E-46C0-8C07-60AFC437291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2461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06B53A5-FE44-480E-8352-E10C85A660CF}" type="datetime1">
              <a:rPr lang="es-ES_tradnl" smtClean="0"/>
              <a:t>08/03/2024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E8B19BC-1C38-46E0-97FD-10563E40A70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6363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fld id="{A66CF774-7197-4873-8D8C-F7694D1DD227}" type="slidenum">
              <a:rPr kumimoji="0" lang="es-ES_tradnl" altLang="es-CL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t>1</a:t>
            </a:fld>
            <a:endParaRPr kumimoji="0" lang="es-ES_tradnl" altLang="es-CL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68993" y="277380"/>
            <a:ext cx="8229600" cy="584200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s-ES_tradnl"/>
            </a:defPPr>
            <a:lvl1pPr lvl="0" algn="ctr" eaLnBrk="0" hangingPunct="0">
              <a:defRPr sz="2200" b="1">
                <a:solidFill>
                  <a:srgbClr val="3E5447"/>
                </a:solidFill>
                <a:latin typeface="Georgia" panose="02040502050405020303" pitchFamily="18" charset="0"/>
                <a:ea typeface="ＭＳ Ｐゴシック" charset="-128"/>
                <a:cs typeface="Calibri"/>
              </a:defRPr>
            </a:lvl1pPr>
            <a:lvl2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3E5447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charset="-128"/>
                <a:cs typeface="Calibri"/>
              </a:rPr>
              <a:t> Resumen de Propuestas de Auditores Externos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0D03C74-CDEF-BC4C-B6DD-AA314C1C2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068"/>
              </p:ext>
            </p:extLst>
          </p:nvPr>
        </p:nvGraphicFramePr>
        <p:xfrm>
          <a:off x="1942300" y="1314389"/>
          <a:ext cx="8307399" cy="4229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762803" imgH="2933691" progId="Excel.Sheet.12">
                  <p:embed/>
                </p:oleObj>
              </mc:Choice>
              <mc:Fallback>
                <p:oleObj name="Worksheet" r:id="rId3" imgW="5762803" imgH="2933691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0D03C74-CDEF-BC4C-B6DD-AA314C1C2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2300" y="1314389"/>
                        <a:ext cx="8307399" cy="4229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15395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</Words>
  <Application>Microsoft Office PowerPoint</Application>
  <PresentationFormat>Panorámica</PresentationFormat>
  <Paragraphs>4</Paragraphs>
  <Slides>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2_Tema de Office</vt:lpstr>
      <vt:lpstr>Hoja de cálculo de Microsoft Excel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Ubilla</dc:creator>
  <cp:lastModifiedBy>Jonathan Donoso</cp:lastModifiedBy>
  <cp:revision>2</cp:revision>
  <dcterms:created xsi:type="dcterms:W3CDTF">2023-03-14T18:59:26Z</dcterms:created>
  <dcterms:modified xsi:type="dcterms:W3CDTF">2024-03-08T13:43:06Z</dcterms:modified>
</cp:coreProperties>
</file>